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6" r:id="rId4"/>
    <p:sldId id="258" r:id="rId5"/>
    <p:sldId id="259" r:id="rId6"/>
    <p:sldId id="272" r:id="rId7"/>
    <p:sldId id="273" r:id="rId8"/>
    <p:sldId id="266" r:id="rId9"/>
    <p:sldId id="260" r:id="rId10"/>
    <p:sldId id="277" r:id="rId11"/>
    <p:sldId id="278" r:id="rId12"/>
    <p:sldId id="265" r:id="rId13"/>
    <p:sldId id="281" r:id="rId14"/>
    <p:sldId id="267" r:id="rId15"/>
    <p:sldId id="282" r:id="rId16"/>
    <p:sldId id="279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81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8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>
                <a:solidFill>
                  <a:schemeClr val="accent2"/>
                </a:solidFill>
              </a:rPr>
              <a:t>ЕГЭ-2022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русскому языку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 , требования и 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24688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изобразительно-выразительные средства языка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Информационная переработка текста. Сочинение</a:t>
                      </a:r>
                      <a:endParaRPr lang="ru-RU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27</a:t>
            </a:r>
            <a:r>
              <a:rPr lang="ru-RU" dirty="0"/>
              <a:t> заданий</a:t>
            </a:r>
          </a:p>
          <a:p>
            <a:endParaRPr lang="ru-RU" dirty="0"/>
          </a:p>
          <a:p>
            <a:r>
              <a:rPr lang="ru-RU" dirty="0"/>
              <a:t>№ 1-26 – Часть 1. Задания с кратким ответом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33</a:t>
            </a:r>
          </a:p>
          <a:p>
            <a:endParaRPr lang="ru-RU" dirty="0"/>
          </a:p>
          <a:p>
            <a:r>
              <a:rPr lang="ru-RU" dirty="0"/>
              <a:t>№ 27 – Часть 2. Задание с развернутым ответом</a:t>
            </a:r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25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568" y="2041924"/>
            <a:ext cx="8874920" cy="3043260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Информационная обработка письменных текстов различных стилей и жанров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>
                <a:solidFill>
                  <a:schemeClr val="accent2"/>
                </a:solidFill>
              </a:rPr>
              <a:t>В КИМ-2022 изменилось содержание задания №1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</a:t>
            </a: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00808"/>
            <a:ext cx="5381625" cy="488632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№16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464496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/>
              <a:t>Знаки препинания в простом осложненном предложении. Пунктуация в сложносочиненном предложении.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>
                <a:solidFill>
                  <a:schemeClr val="accent2"/>
                </a:solidFill>
              </a:rPr>
              <a:t>В КИМ-2021 нужно было выбрать 2 пункта. </a:t>
            </a:r>
          </a:p>
          <a:p>
            <a:pPr marL="109728" indent="0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>
                <a:solidFill>
                  <a:schemeClr val="accent2"/>
                </a:solidFill>
              </a:rPr>
              <a:t>В КИМ-2022 количество верных пунктов не указано.</a:t>
            </a:r>
          </a:p>
          <a:p>
            <a:pPr marL="109728" indent="0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ru-RU" dirty="0">
                <a:solidFill>
                  <a:schemeClr val="accent2"/>
                </a:solidFill>
              </a:rPr>
              <a:t>Максимальный балл за задание – 1 балл (ранее – 2 балла).</a:t>
            </a: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№16</a:t>
            </a: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1" y="1916832"/>
            <a:ext cx="6129321" cy="4032448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№19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068960"/>
            <a:ext cx="3203848" cy="1656184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sz="2000" dirty="0">
                <a:solidFill>
                  <a:schemeClr val="accent2"/>
                </a:solidFill>
              </a:rPr>
              <a:t>В задании 19 КИМ-2022 структура сложноподчиненных предложений разнообразнее и сложнее.</a:t>
            </a:r>
          </a:p>
        </p:txBody>
      </p:sp>
      <p:pic>
        <p:nvPicPr>
          <p:cNvPr id="3075" name="Picture 3" descr="C:\Users\yuklyukvina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852936"/>
            <a:ext cx="5544616" cy="216024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323528" y="1988840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Знаки препинания в сложноподчиненном предложении</a:t>
            </a: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№27.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3600400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dirty="0"/>
              <a:t>Сочинение</a:t>
            </a:r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r>
              <a:rPr lang="ru-RU" dirty="0"/>
              <a:t>Уточняется </a:t>
            </a:r>
            <a:r>
              <a:rPr lang="ru-RU" dirty="0">
                <a:solidFill>
                  <a:schemeClr val="accent2"/>
                </a:solidFill>
              </a:rPr>
              <a:t>критерий К8 </a:t>
            </a:r>
            <a:r>
              <a:rPr lang="ru-RU" dirty="0"/>
              <a:t>«Соблюдение пунктуационных норм» для сочинения объемом </a:t>
            </a:r>
            <a:r>
              <a:rPr lang="ru-RU" dirty="0">
                <a:solidFill>
                  <a:schemeClr val="accent2"/>
                </a:solidFill>
              </a:rPr>
              <a:t>от  70 до 150 слов. </a:t>
            </a:r>
          </a:p>
          <a:p>
            <a:pPr marL="109728" indent="0" algn="just">
              <a:buNone/>
            </a:pPr>
            <a:r>
              <a:rPr lang="ru-RU" dirty="0"/>
              <a:t>1 балл ставится в случае: </a:t>
            </a:r>
          </a:p>
          <a:p>
            <a:pPr marL="109728" indent="0" algn="just"/>
            <a:r>
              <a:rPr lang="ru-RU" dirty="0"/>
              <a:t> КИМ 2021 – 1-3 ошибки;</a:t>
            </a:r>
          </a:p>
          <a:p>
            <a:pPr marL="109728" indent="0" algn="just"/>
            <a:r>
              <a:rPr lang="ru-RU" dirty="0"/>
              <a:t> КИМ 2022 – не более двух ошибок.</a:t>
            </a:r>
          </a:p>
          <a:p>
            <a:pPr marL="109728" indent="0">
              <a:buNone/>
            </a:pPr>
            <a:endParaRPr lang="ru-RU" sz="1800" dirty="0"/>
          </a:p>
          <a:p>
            <a:pPr marL="109728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/>
            <a:r>
              <a:rPr lang="ru-RU" dirty="0"/>
              <a:t> Исключили составное задание 1-3, которое проверяло умение сжато передавать главную информацию текста. Вместо него включили составное задание по выполнению стилистического анализа текста.</a:t>
            </a:r>
          </a:p>
          <a:p>
            <a:pPr marL="109728" indent="0" algn="just"/>
            <a:endParaRPr lang="ru-RU" dirty="0"/>
          </a:p>
          <a:p>
            <a:pPr marL="109728" indent="0" algn="just"/>
            <a:r>
              <a:rPr lang="ru-RU" dirty="0"/>
              <a:t> В задании 16 изменили формулировку и оценивание языкового материала.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/>
            <a:r>
              <a:rPr lang="ru-RU" dirty="0"/>
              <a:t> В задании 19 расширили языковой материал для пунктуационного анализа.</a:t>
            </a:r>
          </a:p>
          <a:p>
            <a:pPr marL="109728" indent="0" algn="just">
              <a:buNone/>
            </a:pPr>
            <a:endParaRPr lang="ru-RU" dirty="0"/>
          </a:p>
          <a:p>
            <a:pPr marL="109728" indent="0" algn="just"/>
            <a:r>
              <a:rPr lang="ru-RU" dirty="0"/>
              <a:t> В задании 27 уточнили нормы оценивания сочинения объемом от 70 до 150 слов.</a:t>
            </a:r>
          </a:p>
          <a:p>
            <a:pPr marL="109728" indent="0" algn="just">
              <a:buNone/>
            </a:pPr>
            <a:endParaRPr lang="ru-RU" dirty="0"/>
          </a:p>
          <a:p>
            <a:pPr marL="109728" indent="0" algn="just"/>
            <a:r>
              <a:rPr lang="ru-RU" dirty="0"/>
              <a:t> Уменьшили первичный балл. Теперь он 58, а не 59. 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30 минут (210 минут)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5 часов (300 минут) 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marL="109728" indent="0" algn="ctr">
              <a:buNone/>
            </a:pPr>
            <a:r>
              <a:rPr lang="ru-RU" dirty="0"/>
              <a:t>Не предусмотрено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58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199159"/>
              </p:ext>
            </p:extLst>
          </p:nvPr>
        </p:nvGraphicFramePr>
        <p:xfrm>
          <a:off x="468311" y="1943100"/>
          <a:ext cx="8136136" cy="3779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Лингвистический анализ текстов различных функциональных разновидностей языка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орфоэпические (акцентологические) нормы современного русского литературного языка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лексические нормы современного русского литературного языка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05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3779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орфографические нормы современного русского литературного языка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пунктуационные нормы современного русского литературного языка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Основные грамматические (морфологические и синтаксические) нормы современного русского литературного языка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462</TotalTime>
  <Words>400</Words>
  <Application>Microsoft Office PowerPoint</Application>
  <PresentationFormat>Экран (4:3)</PresentationFormat>
  <Paragraphs>102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Georgia</vt:lpstr>
      <vt:lpstr>Trebuchet MS</vt:lpstr>
      <vt:lpstr>Wingdings 2</vt:lpstr>
      <vt:lpstr>Городская</vt:lpstr>
      <vt:lpstr>ЕГЭ-2022 по русскому языку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Содержательные разделы</vt:lpstr>
      <vt:lpstr>Задания</vt:lpstr>
      <vt:lpstr>Задание №1</vt:lpstr>
      <vt:lpstr>Задание №1</vt:lpstr>
      <vt:lpstr>Задание №16</vt:lpstr>
      <vt:lpstr>Задание №16</vt:lpstr>
      <vt:lpstr>Задание №19</vt:lpstr>
      <vt:lpstr>Задание №27.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58</cp:revision>
  <dcterms:created xsi:type="dcterms:W3CDTF">2020-08-31T10:23:09Z</dcterms:created>
  <dcterms:modified xsi:type="dcterms:W3CDTF">2021-11-10T08:45:19Z</dcterms:modified>
</cp:coreProperties>
</file>